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DM Sans Medium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DM Sans SemiBold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ihPHinEYN8QyuE0r1K/IbKSTMe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3D19CC-8362-40F0-B954-64CB30A5CE7B}">
  <a:tblStyle styleId="{D33D19CC-8362-40F0-B954-64CB30A5CE7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DMSansSemiBol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MSansSemiBold-italic.fntdata"/><Relationship Id="rId25" Type="http://schemas.openxmlformats.org/officeDocument/2006/relationships/font" Target="fonts/DMSansSemiBold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DMSans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DMSansMedium-bold.fntdata"/><Relationship Id="rId16" Type="http://schemas.openxmlformats.org/officeDocument/2006/relationships/font" Target="fonts/DMSansMedium-regular.fntdata"/><Relationship Id="rId19" Type="http://schemas.openxmlformats.org/officeDocument/2006/relationships/font" Target="fonts/DMSansMedium-boldItalic.fntdata"/><Relationship Id="rId18" Type="http://schemas.openxmlformats.org/officeDocument/2006/relationships/font" Target="fonts/DMSan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bbd2a0f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3bbd2a0f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" name="Google Shape;11;p16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16"/>
          <p:cNvSpPr/>
          <p:nvPr>
            <p:ph idx="3" type="pic"/>
          </p:nvPr>
        </p:nvSpPr>
        <p:spPr>
          <a:xfrm>
            <a:off x="6853700" y="3857693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16"/>
          <p:cNvSpPr/>
          <p:nvPr>
            <p:ph idx="4" type="pic"/>
          </p:nvPr>
        </p:nvSpPr>
        <p:spPr>
          <a:xfrm>
            <a:off x="8001000" y="32111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6"/>
          <p:cNvSpPr/>
          <p:nvPr>
            <p:ph idx="5" type="pic"/>
          </p:nvPr>
        </p:nvSpPr>
        <p:spPr>
          <a:xfrm>
            <a:off x="7429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6" name="Google Shape;16;p16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Overview">
  <p:cSld name="TITLE_AND_TWO_COLUMNS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Google Shape;58;p25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" name="Google Shape;59;p25"/>
          <p:cNvSpPr/>
          <p:nvPr/>
        </p:nvSpPr>
        <p:spPr>
          <a:xfrm>
            <a:off x="8572500" y="0"/>
            <a:ext cx="571500" cy="642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1400" u="none" cap="none" strike="noStrike"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25"/>
          <p:cNvSpPr/>
          <p:nvPr>
            <p:ph idx="2" type="pic"/>
          </p:nvPr>
        </p:nvSpPr>
        <p:spPr>
          <a:xfrm>
            <a:off x="0" y="-3075"/>
            <a:ext cx="2274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5"/>
          <p:cNvSpPr/>
          <p:nvPr>
            <p:ph idx="3" type="pic"/>
          </p:nvPr>
        </p:nvSpPr>
        <p:spPr>
          <a:xfrm>
            <a:off x="2274875" y="2571700"/>
            <a:ext cx="22971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5"/>
          <p:cNvSpPr/>
          <p:nvPr>
            <p:ph idx="4" type="pic"/>
          </p:nvPr>
        </p:nvSpPr>
        <p:spPr>
          <a:xfrm>
            <a:off x="8001000" y="38576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/>
          <p:nvPr>
            <p:ph idx="5" type="pic"/>
          </p:nvPr>
        </p:nvSpPr>
        <p:spPr>
          <a:xfrm>
            <a:off x="5143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5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2458800" y="183600"/>
            <a:ext cx="1929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7" name="Google Shape;67;p25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ved Consumer Problem">
  <p:cSld name="TITLE_ONL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Google Shape;69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" name="Google Shape;70;p26"/>
          <p:cNvSpPr/>
          <p:nvPr>
            <p:ph idx="2" type="pic"/>
          </p:nvPr>
        </p:nvSpPr>
        <p:spPr>
          <a:xfrm>
            <a:off x="4572000" y="-3075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6"/>
          <p:cNvSpPr/>
          <p:nvPr>
            <p:ph idx="3" type="pic"/>
          </p:nvPr>
        </p:nvSpPr>
        <p:spPr>
          <a:xfrm>
            <a:off x="6860400" y="2571700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6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26"/>
          <p:cNvSpPr/>
          <p:nvPr>
            <p:ph idx="4" type="pic"/>
          </p:nvPr>
        </p:nvSpPr>
        <p:spPr>
          <a:xfrm>
            <a:off x="2286000" y="32147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6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7030800" y="183600"/>
            <a:ext cx="1929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7" name="Google Shape;77;p26"/>
          <p:cNvSpPr txBox="1"/>
          <p:nvPr>
            <p:ph idx="6" type="body"/>
          </p:nvPr>
        </p:nvSpPr>
        <p:spPr>
          <a:xfrm>
            <a:off x="4744800" y="2756800"/>
            <a:ext cx="1929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Market">
  <p:cSld name="TITLE_ONLY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oogle Shape;79;p27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" name="Google Shape;80;p2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27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27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27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27"/>
          <p:cNvSpPr/>
          <p:nvPr>
            <p:ph idx="2" type="pic"/>
          </p:nvPr>
        </p:nvSpPr>
        <p:spPr>
          <a:xfrm>
            <a:off x="2286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7"/>
          <p:cNvSpPr/>
          <p:nvPr>
            <p:ph idx="3" type="pic"/>
          </p:nvPr>
        </p:nvSpPr>
        <p:spPr>
          <a:xfrm>
            <a:off x="0" y="192880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7"/>
          <p:cNvSpPr/>
          <p:nvPr>
            <p:ph idx="4" type="pic"/>
          </p:nvPr>
        </p:nvSpPr>
        <p:spPr>
          <a:xfrm>
            <a:off x="4572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7"/>
          <p:cNvSpPr/>
          <p:nvPr>
            <p:ph idx="5" type="pic"/>
          </p:nvPr>
        </p:nvSpPr>
        <p:spPr>
          <a:xfrm>
            <a:off x="6858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7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0" name="Google Shape;90;p27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7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Detail">
  <p:cSld name="ONE_COLUMN_TEXT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Google Shape;95;p28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8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8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6858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8"/>
          <p:cNvSpPr/>
          <p:nvPr/>
        </p:nvSpPr>
        <p:spPr>
          <a:xfrm>
            <a:off x="4572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28"/>
          <p:cNvSpPr/>
          <p:nvPr/>
        </p:nvSpPr>
        <p:spPr>
          <a:xfrm>
            <a:off x="6858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8"/>
          <p:cNvSpPr/>
          <p:nvPr>
            <p:ph idx="3" type="pic"/>
          </p:nvPr>
        </p:nvSpPr>
        <p:spPr>
          <a:xfrm>
            <a:off x="8572500" y="1285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8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4" type="body"/>
          </p:nvPr>
        </p:nvSpPr>
        <p:spPr>
          <a:xfrm>
            <a:off x="4694750" y="39456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5" type="body"/>
          </p:nvPr>
        </p:nvSpPr>
        <p:spPr>
          <a:xfrm>
            <a:off x="6990600" y="26675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6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he Service Works">
  <p:cSld name="ONE_COLUMN_TEXT_1_1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0" name="Google Shape;110;p29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9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9"/>
          <p:cNvSpPr/>
          <p:nvPr/>
        </p:nvSpPr>
        <p:spPr>
          <a:xfrm>
            <a:off x="2286000" y="3214700"/>
            <a:ext cx="22779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9"/>
          <p:cNvSpPr/>
          <p:nvPr/>
        </p:nvSpPr>
        <p:spPr>
          <a:xfrm>
            <a:off x="4563900" y="3214700"/>
            <a:ext cx="22941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9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6" name="Google Shape;116;p29"/>
          <p:cNvSpPr/>
          <p:nvPr>
            <p:ph idx="2" type="pic"/>
          </p:nvPr>
        </p:nvSpPr>
        <p:spPr>
          <a:xfrm>
            <a:off x="2286000" y="1928800"/>
            <a:ext cx="22779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9"/>
          <p:cNvSpPr/>
          <p:nvPr>
            <p:ph idx="3" type="pic"/>
          </p:nvPr>
        </p:nvSpPr>
        <p:spPr>
          <a:xfrm>
            <a:off x="-8100" y="192880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9"/>
          <p:cNvSpPr/>
          <p:nvPr>
            <p:ph idx="4" type="pic"/>
          </p:nvPr>
        </p:nvSpPr>
        <p:spPr>
          <a:xfrm>
            <a:off x="45639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9"/>
          <p:cNvSpPr/>
          <p:nvPr>
            <p:ph idx="5" type="pic"/>
          </p:nvPr>
        </p:nvSpPr>
        <p:spPr>
          <a:xfrm>
            <a:off x="68580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1" name="Google Shape;121;p29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2" name="Google Shape;122;p29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3" name="Google Shape;123;p29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eatures">
  <p:cSld name="ONE_COLUMN_TEXT_1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Google Shape;125;p30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Google Shape;126;p3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0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30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30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30"/>
          <p:cNvSpPr/>
          <p:nvPr>
            <p:ph idx="2" type="pic"/>
          </p:nvPr>
        </p:nvSpPr>
        <p:spPr>
          <a:xfrm>
            <a:off x="5715000" y="6429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30"/>
          <p:cNvSpPr/>
          <p:nvPr>
            <p:ph idx="3" type="pic"/>
          </p:nvPr>
        </p:nvSpPr>
        <p:spPr>
          <a:xfrm>
            <a:off x="4572000" y="1928750"/>
            <a:ext cx="4572000" cy="32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0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183150" y="2040750"/>
            <a:ext cx="19197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6" name="Google Shape;136;p30"/>
          <p:cNvSpPr txBox="1"/>
          <p:nvPr>
            <p:ph idx="4" type="body"/>
          </p:nvPr>
        </p:nvSpPr>
        <p:spPr>
          <a:xfrm>
            <a:off x="183150" y="3643550"/>
            <a:ext cx="19197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7" name="Google Shape;137;p30"/>
          <p:cNvSpPr txBox="1"/>
          <p:nvPr>
            <p:ph idx="5" type="body"/>
          </p:nvPr>
        </p:nvSpPr>
        <p:spPr>
          <a:xfrm>
            <a:off x="2479850" y="2038450"/>
            <a:ext cx="19197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8" name="Google Shape;138;p30"/>
          <p:cNvSpPr txBox="1"/>
          <p:nvPr>
            <p:ph idx="6" type="body"/>
          </p:nvPr>
        </p:nvSpPr>
        <p:spPr>
          <a:xfrm>
            <a:off x="2479850" y="3641250"/>
            <a:ext cx="19197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 Options">
  <p:cSld name="CUSTOM_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31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" name="Google Shape;141;p3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31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1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1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1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1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31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31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31"/>
          <p:cNvSpPr/>
          <p:nvPr>
            <p:ph idx="2" type="pic"/>
          </p:nvPr>
        </p:nvSpPr>
        <p:spPr>
          <a:xfrm>
            <a:off x="6858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4" name="Google Shape;154;p31"/>
          <p:cNvSpPr txBox="1"/>
          <p:nvPr>
            <p:ph idx="3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5" name="Google Shape;155;p31"/>
          <p:cNvSpPr txBox="1"/>
          <p:nvPr>
            <p:ph idx="4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6" name="Google Shape;156;p31"/>
          <p:cNvSpPr txBox="1"/>
          <p:nvPr>
            <p:ph idx="5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7" name="Google Shape;157;p31"/>
          <p:cNvSpPr txBox="1"/>
          <p:nvPr>
            <p:ph idx="6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8" name="Google Shape;158;p31"/>
          <p:cNvSpPr txBox="1"/>
          <p:nvPr>
            <p:ph idx="7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8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9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Ratings &amp; Testimonials">
  <p:cSld name="CUSTOM_5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3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" name="Google Shape;163;p32"/>
          <p:cNvSpPr/>
          <p:nvPr/>
        </p:nvSpPr>
        <p:spPr>
          <a:xfrm>
            <a:off x="6858000" y="3857538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2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2"/>
          <p:cNvSpPr txBox="1"/>
          <p:nvPr>
            <p:ph idx="2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graphicFrame>
        <p:nvGraphicFramePr>
          <p:cNvPr id="167" name="Google Shape;167;p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" name="Google Shape;168;p32"/>
          <p:cNvSpPr/>
          <p:nvPr/>
        </p:nvSpPr>
        <p:spPr>
          <a:xfrm>
            <a:off x="2286000" y="3857563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32"/>
          <p:cNvSpPr txBox="1"/>
          <p:nvPr>
            <p:ph idx="3" type="body"/>
          </p:nvPr>
        </p:nvSpPr>
        <p:spPr>
          <a:xfrm>
            <a:off x="2413750" y="39456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2"/>
          <p:cNvSpPr/>
          <p:nvPr/>
        </p:nvSpPr>
        <p:spPr>
          <a:xfrm>
            <a:off x="0" y="2571775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2"/>
          <p:cNvSpPr txBox="1"/>
          <p:nvPr>
            <p:ph idx="4" type="body"/>
          </p:nvPr>
        </p:nvSpPr>
        <p:spPr>
          <a:xfrm>
            <a:off x="132600" y="26675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type="title"/>
          </p:nvPr>
        </p:nvSpPr>
        <p:spPr>
          <a:xfrm>
            <a:off x="2520350" y="125600"/>
            <a:ext cx="6052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32"/>
          <p:cNvSpPr/>
          <p:nvPr>
            <p:ph idx="5" type="pic"/>
          </p:nvPr>
        </p:nvSpPr>
        <p:spPr>
          <a:xfrm>
            <a:off x="-100" y="-150"/>
            <a:ext cx="22860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-Up Options">
  <p:cSld name="CAPTION_ONLY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7" name="Google Shape;177;p33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33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3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183" name="Google Shape;183;p33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Handle Feature">
  <p:cSld name="CUSTOM_3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2413750" y="11185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6" name="Google Shape;186;p34"/>
          <p:cNvSpPr txBox="1"/>
          <p:nvPr>
            <p:ph idx="2" type="body"/>
          </p:nvPr>
        </p:nvSpPr>
        <p:spPr>
          <a:xfrm>
            <a:off x="132600" y="13978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7" name="Google Shape;187;p34"/>
          <p:cNvSpPr txBox="1"/>
          <p:nvPr>
            <p:ph idx="3" type="body"/>
          </p:nvPr>
        </p:nvSpPr>
        <p:spPr>
          <a:xfrm>
            <a:off x="2413750" y="26838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8" name="Google Shape;188;p34"/>
          <p:cNvSpPr/>
          <p:nvPr>
            <p:ph idx="4" type="pic"/>
          </p:nvPr>
        </p:nvSpPr>
        <p:spPr>
          <a:xfrm>
            <a:off x="0" y="25717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4"/>
          <p:cNvSpPr txBox="1"/>
          <p:nvPr>
            <p:ph idx="5" type="body"/>
          </p:nvPr>
        </p:nvSpPr>
        <p:spPr>
          <a:xfrm>
            <a:off x="132600" y="3969700"/>
            <a:ext cx="202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0" name="Google Shape;190;p34"/>
          <p:cNvSpPr/>
          <p:nvPr>
            <p:ph idx="6" type="pic"/>
          </p:nvPr>
        </p:nvSpPr>
        <p:spPr>
          <a:xfrm>
            <a:off x="0" y="-2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4"/>
          <p:cNvSpPr/>
          <p:nvPr>
            <p:ph idx="7" type="pic"/>
          </p:nvPr>
        </p:nvSpPr>
        <p:spPr>
          <a:xfrm>
            <a:off x="2286000" y="1285775"/>
            <a:ext cx="2286000" cy="12861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192" name="Google Shape;192;p34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4"/>
          <p:cNvSpPr/>
          <p:nvPr>
            <p:ph idx="8" type="pic"/>
          </p:nvPr>
        </p:nvSpPr>
        <p:spPr>
          <a:xfrm>
            <a:off x="2286000" y="3857725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4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9" type="body"/>
          </p:nvPr>
        </p:nvSpPr>
        <p:spPr>
          <a:xfrm>
            <a:off x="4809600" y="2457450"/>
            <a:ext cx="40968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0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oogle Shape;18;p1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" name="Google Shape;19;p17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4">
    <p:bg>
      <p:bgPr>
        <a:solidFill>
          <a:schemeClr val="accen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35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5"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36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7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6" name="Google Shape;206;p37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7" name="Google Shape;207;p3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8" name="Google Shape;208;p37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7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7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4" name="Google Shape;214;p37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8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7" name="Google Shape;217;p3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8" name="Google Shape;218;p38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9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1" name="Google Shape;221;p3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39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9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7" name="Google Shape;227;p39"/>
          <p:cNvSpPr txBox="1"/>
          <p:nvPr>
            <p:ph idx="2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1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4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40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4" name="Google Shape;234;p4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p41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41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3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0" name="Google Shape;240;p4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p42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42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42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4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8" name="Google Shape;248;p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43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3"/>
          <p:cNvSpPr txBox="1"/>
          <p:nvPr>
            <p:ph type="title"/>
          </p:nvPr>
        </p:nvSpPr>
        <p:spPr>
          <a:xfrm>
            <a:off x="175800" y="125600"/>
            <a:ext cx="8842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1" type="subTitle"/>
          </p:nvPr>
        </p:nvSpPr>
        <p:spPr>
          <a:xfrm>
            <a:off x="167675" y="22373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2" type="subTitle"/>
          </p:nvPr>
        </p:nvSpPr>
        <p:spPr>
          <a:xfrm>
            <a:off x="4748850" y="22373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3" type="subTitle"/>
          </p:nvPr>
        </p:nvSpPr>
        <p:spPr>
          <a:xfrm>
            <a:off x="7044450" y="22373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4" type="subTitle"/>
          </p:nvPr>
        </p:nvSpPr>
        <p:spPr>
          <a:xfrm>
            <a:off x="2469700" y="22373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5" type="subTitle"/>
          </p:nvPr>
        </p:nvSpPr>
        <p:spPr>
          <a:xfrm>
            <a:off x="167675" y="384470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6" type="subTitle"/>
          </p:nvPr>
        </p:nvSpPr>
        <p:spPr>
          <a:xfrm>
            <a:off x="2469700" y="384470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5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2" name="Google Shape;262;p44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" name="Google Shape;263;p44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264" name="Google Shape;264;p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○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■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○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■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○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■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6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" name="Google Shape;22;p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" name="Google Shape;23;p18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18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■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■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■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6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45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5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5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5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5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6" name="Google Shape;276;p45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7" name="Google Shape;277;p45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1" name="Google Shape;281;p46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2" name="Google Shape;282;p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3" name="Google Shape;283;p46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6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6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6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6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2" name="Google Shape;292;p46"/>
          <p:cNvSpPr txBox="1"/>
          <p:nvPr>
            <p:ph idx="2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3" name="Google Shape;293;p46"/>
          <p:cNvSpPr txBox="1"/>
          <p:nvPr>
            <p:ph idx="3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4" name="Google Shape;294;p46"/>
          <p:cNvSpPr txBox="1"/>
          <p:nvPr>
            <p:ph idx="4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idx="5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6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8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9" name="Google Shape;299;p47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0" name="Google Shape;300;p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47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7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7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7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7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7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1" name="Google Shape;311;p47"/>
          <p:cNvSpPr txBox="1"/>
          <p:nvPr>
            <p:ph idx="2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2" name="Google Shape;312;p47"/>
          <p:cNvSpPr txBox="1"/>
          <p:nvPr>
            <p:ph idx="3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47"/>
          <p:cNvSpPr txBox="1"/>
          <p:nvPr>
            <p:ph idx="4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4" name="Google Shape;314;p47"/>
          <p:cNvSpPr txBox="1"/>
          <p:nvPr>
            <p:ph idx="5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6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7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8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9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0" name="Google Shape;320;p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1" name="Google Shape;321;p48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322" name="Google Shape;322;p48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0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49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9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9"/>
          <p:cNvSpPr txBox="1"/>
          <p:nvPr>
            <p:ph type="title"/>
          </p:nvPr>
        </p:nvSpPr>
        <p:spPr>
          <a:xfrm>
            <a:off x="175800" y="125600"/>
            <a:ext cx="48582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2" name="Google Shape;332;p49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3" name="Google Shape;333;p49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5" name="Google Shape;335;p49"/>
          <p:cNvSpPr/>
          <p:nvPr>
            <p:ph idx="5" type="pic"/>
          </p:nvPr>
        </p:nvSpPr>
        <p:spPr>
          <a:xfrm>
            <a:off x="5034002" y="-3075"/>
            <a:ext cx="2052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49"/>
          <p:cNvSpPr/>
          <p:nvPr>
            <p:ph idx="6" type="pic"/>
          </p:nvPr>
        </p:nvSpPr>
        <p:spPr>
          <a:xfrm>
            <a:off x="7091161" y="2571700"/>
            <a:ext cx="20529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1"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9" name="Google Shape;339;p5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0" name="Google Shape;340;p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1" name="Google Shape;341;p50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0"/>
          <p:cNvSpPr/>
          <p:nvPr>
            <p:ph idx="2" type="pic"/>
          </p:nvPr>
        </p:nvSpPr>
        <p:spPr>
          <a:xfrm>
            <a:off x="3439700" y="1539700"/>
            <a:ext cx="22656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0"/>
          <p:cNvSpPr/>
          <p:nvPr>
            <p:ph idx="3" type="pic"/>
          </p:nvPr>
        </p:nvSpPr>
        <p:spPr>
          <a:xfrm>
            <a:off x="0" y="1539650"/>
            <a:ext cx="33141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0"/>
          <p:cNvSpPr/>
          <p:nvPr>
            <p:ph idx="4" type="pic"/>
          </p:nvPr>
        </p:nvSpPr>
        <p:spPr>
          <a:xfrm>
            <a:off x="5830950" y="1539700"/>
            <a:ext cx="31872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0"/>
          <p:cNvSpPr txBox="1"/>
          <p:nvPr>
            <p:ph type="title"/>
          </p:nvPr>
        </p:nvSpPr>
        <p:spPr>
          <a:xfrm>
            <a:off x="175800" y="125600"/>
            <a:ext cx="83967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125700" y="4005125"/>
            <a:ext cx="1929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50"/>
          <p:cNvSpPr txBox="1"/>
          <p:nvPr>
            <p:ph idx="5" type="body"/>
          </p:nvPr>
        </p:nvSpPr>
        <p:spPr>
          <a:xfrm>
            <a:off x="5838150" y="4005125"/>
            <a:ext cx="1929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50"/>
          <p:cNvSpPr txBox="1"/>
          <p:nvPr>
            <p:ph idx="6" type="body"/>
          </p:nvPr>
        </p:nvSpPr>
        <p:spPr>
          <a:xfrm>
            <a:off x="3439700" y="4005125"/>
            <a:ext cx="1929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50"/>
          <p:cNvSpPr txBox="1"/>
          <p:nvPr>
            <p:ph idx="7" type="subTitle"/>
          </p:nvPr>
        </p:nvSpPr>
        <p:spPr>
          <a:xfrm>
            <a:off x="125700" y="3066275"/>
            <a:ext cx="1929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2" name="Google Shape;352;p50"/>
          <p:cNvSpPr txBox="1"/>
          <p:nvPr>
            <p:ph idx="8" type="subTitle"/>
          </p:nvPr>
        </p:nvSpPr>
        <p:spPr>
          <a:xfrm>
            <a:off x="5838150" y="3066275"/>
            <a:ext cx="1929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3" name="Google Shape;353;p50"/>
          <p:cNvSpPr txBox="1"/>
          <p:nvPr>
            <p:ph idx="9" type="subTitle"/>
          </p:nvPr>
        </p:nvSpPr>
        <p:spPr>
          <a:xfrm>
            <a:off x="3439700" y="3066275"/>
            <a:ext cx="1929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2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51"/>
          <p:cNvSpPr/>
          <p:nvPr>
            <p:ph idx="2" type="pic"/>
          </p:nvPr>
        </p:nvSpPr>
        <p:spPr>
          <a:xfrm>
            <a:off x="0" y="-50"/>
            <a:ext cx="9144000" cy="5143500"/>
          </a:xfrm>
          <a:prstGeom prst="corner">
            <a:avLst>
              <a:gd fmla="val 86554" name="adj1"/>
              <a:gd fmla="val 160071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9" name="Google Shape;359;p5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52"/>
          <p:cNvSpPr/>
          <p:nvPr>
            <p:ph idx="2" type="pic"/>
          </p:nvPr>
        </p:nvSpPr>
        <p:spPr>
          <a:xfrm>
            <a:off x="4572000" y="-307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2"/>
          <p:cNvSpPr/>
          <p:nvPr>
            <p:ph idx="3" type="pic"/>
          </p:nvPr>
        </p:nvSpPr>
        <p:spPr>
          <a:xfrm>
            <a:off x="6860482" y="1285082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175800" y="125600"/>
            <a:ext cx="42243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52"/>
          <p:cNvSpPr/>
          <p:nvPr>
            <p:ph idx="4" type="pic"/>
          </p:nvPr>
        </p:nvSpPr>
        <p:spPr>
          <a:xfrm>
            <a:off x="2859963" y="2571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2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/>
          <p:nvPr>
            <p:ph idx="6" type="pic"/>
          </p:nvPr>
        </p:nvSpPr>
        <p:spPr>
          <a:xfrm>
            <a:off x="571500" y="2571881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52"/>
          <p:cNvSpPr/>
          <p:nvPr>
            <p:ph idx="7" type="pic"/>
          </p:nvPr>
        </p:nvSpPr>
        <p:spPr>
          <a:xfrm>
            <a:off x="3429000" y="3858582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2"/>
          <p:cNvSpPr/>
          <p:nvPr>
            <p:ph idx="8" type="pic"/>
          </p:nvPr>
        </p:nvSpPr>
        <p:spPr>
          <a:xfrm>
            <a:off x="2286000" y="38585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2"/>
          <p:cNvSpPr/>
          <p:nvPr>
            <p:ph idx="9" type="pic"/>
          </p:nvPr>
        </p:nvSpPr>
        <p:spPr>
          <a:xfrm>
            <a:off x="4576922" y="257142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2"/>
          <p:cNvSpPr/>
          <p:nvPr>
            <p:ph idx="13" type="pic"/>
          </p:nvPr>
        </p:nvSpPr>
        <p:spPr>
          <a:xfrm>
            <a:off x="6860465" y="3858125"/>
            <a:ext cx="2283600" cy="128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TITLE_AND_BODY_1">
    <p:bg>
      <p:bgPr>
        <a:solidFill>
          <a:schemeClr val="accen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/>
          <p:nvPr>
            <p:ph idx="2" type="pic"/>
          </p:nvPr>
        </p:nvSpPr>
        <p:spPr>
          <a:xfrm>
            <a:off x="4572000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27" name="Google Shape;27;p1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" name="Google Shape;28;p19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accent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oogle Shape;42;p23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" name="Google Shape;43;p23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44" name="Google Shape;44;p2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" name="Google Shape;45;p23"/>
          <p:cNvSpPr/>
          <p:nvPr>
            <p:ph idx="3" type="pic"/>
          </p:nvPr>
        </p:nvSpPr>
        <p:spPr>
          <a:xfrm>
            <a:off x="22860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2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23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○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■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○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■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○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■"/>
              <a:def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48" name="Google Shape;48;p23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Mission" type="tx">
  <p:cSld name="TITLE_AND_BODY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oogle Shape;50;p2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{D33D19CC-8362-40F0-B954-64CB30A5CE7B}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" name="Google Shape;5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24"/>
          <p:cNvSpPr txBox="1"/>
          <p:nvPr>
            <p:ph idx="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24"/>
          <p:cNvSpPr/>
          <p:nvPr>
            <p:ph idx="3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54" name="Google Shape;54;p24"/>
          <p:cNvSpPr/>
          <p:nvPr>
            <p:ph idx="4" type="pic"/>
          </p:nvPr>
        </p:nvSpPr>
        <p:spPr>
          <a:xfrm>
            <a:off x="2286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4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■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■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○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■"/>
              <a:defRPr sz="18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229050" y="393200"/>
            <a:ext cx="8685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DM Sans Medium"/>
              <a:buNone/>
              <a:defRPr b="0" i="0" sz="36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datasets/ma7555/cat-breeds-dataset" TargetMode="External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853" r="5862" t="0"/>
          <a:stretch/>
        </p:blipFill>
        <p:spPr>
          <a:xfrm>
            <a:off x="-99550" y="0"/>
            <a:ext cx="4572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"/>
          <p:cNvSpPr txBox="1"/>
          <p:nvPr>
            <p:ph idx="1" type="subTitle"/>
          </p:nvPr>
        </p:nvSpPr>
        <p:spPr>
          <a:xfrm>
            <a:off x="4747800" y="4328608"/>
            <a:ext cx="210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ML Project by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Kimberly M.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1"/>
          <p:cNvSpPr txBox="1"/>
          <p:nvPr>
            <p:ph type="title"/>
          </p:nvPr>
        </p:nvSpPr>
        <p:spPr>
          <a:xfrm>
            <a:off x="4794000" y="802425"/>
            <a:ext cx="4224300" cy="30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800"/>
              <a:t>Cat Breed Identify</a:t>
            </a:r>
            <a:r>
              <a:rPr lang="en" sz="3800"/>
              <a:t> </a:t>
            </a:r>
            <a:endParaRPr sz="3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100"/>
              <a:t>-From images!</a:t>
            </a:r>
            <a:endParaRPr sz="3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"/>
          <p:cNvSpPr txBox="1"/>
          <p:nvPr>
            <p:ph type="title"/>
          </p:nvPr>
        </p:nvSpPr>
        <p:spPr>
          <a:xfrm>
            <a:off x="249200" y="1297575"/>
            <a:ext cx="453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What Problem Do We Solve?</a:t>
            </a:r>
            <a:endParaRPr/>
          </a:p>
        </p:txBody>
      </p:sp>
      <p:pic>
        <p:nvPicPr>
          <p:cNvPr id="382" name="Google Shape;382;p5"/>
          <p:cNvPicPr preferRelativeResize="0"/>
          <p:nvPr/>
        </p:nvPicPr>
        <p:blipFill rotWithShape="1">
          <a:blip r:embed="rId3">
            <a:alphaModFix/>
          </a:blip>
          <a:srcRect b="5389" l="0" r="0" t="5380"/>
          <a:stretch/>
        </p:blipFill>
        <p:spPr>
          <a:xfrm>
            <a:off x="4615800" y="1005225"/>
            <a:ext cx="4402501" cy="358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"/>
          <p:cNvSpPr txBox="1"/>
          <p:nvPr>
            <p:ph type="title"/>
          </p:nvPr>
        </p:nvSpPr>
        <p:spPr>
          <a:xfrm>
            <a:off x="369838" y="381225"/>
            <a:ext cx="889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300"/>
              <a:t>Identification For The Vet</a:t>
            </a:r>
            <a:endParaRPr sz="3300"/>
          </a:p>
        </p:txBody>
      </p:sp>
      <p:sp>
        <p:nvSpPr>
          <p:cNvPr id="388" name="Google Shape;388;p6"/>
          <p:cNvSpPr txBox="1"/>
          <p:nvPr>
            <p:ph idx="1" type="body"/>
          </p:nvPr>
        </p:nvSpPr>
        <p:spPr>
          <a:xfrm>
            <a:off x="196275" y="962550"/>
            <a:ext cx="86538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Accurate breed identification is critical for veterinary diagnosis, genetic counseling, and proper care.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breeds have breed-specific health issues or treatment sensitivities.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identification by eye is subjective and prone to error.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9" name="Google Shape;389;p6"/>
          <p:cNvPicPr preferRelativeResize="0"/>
          <p:nvPr/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667550" y="3230750"/>
            <a:ext cx="1848650" cy="184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"/>
          <p:cNvPicPr preferRelativeResize="0"/>
          <p:nvPr/>
        </p:nvPicPr>
        <p:blipFill rotWithShape="1">
          <a:blip r:embed="rId4">
            <a:alphaModFix/>
          </a:blip>
          <a:srcRect b="16698" l="0" r="0" t="16692"/>
          <a:stretch/>
        </p:blipFill>
        <p:spPr>
          <a:xfrm>
            <a:off x="3607412" y="3239313"/>
            <a:ext cx="1831526" cy="18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"/>
          <p:cNvPicPr preferRelativeResize="0"/>
          <p:nvPr/>
        </p:nvPicPr>
        <p:blipFill rotWithShape="1">
          <a:blip r:embed="rId5">
            <a:alphaModFix/>
          </a:blip>
          <a:srcRect b="0" l="16908" r="16914" t="0"/>
          <a:stretch/>
        </p:blipFill>
        <p:spPr>
          <a:xfrm>
            <a:off x="6627820" y="3230738"/>
            <a:ext cx="1831521" cy="184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bbd2a0f3c_0_0"/>
          <p:cNvSpPr txBox="1"/>
          <p:nvPr>
            <p:ph type="title"/>
          </p:nvPr>
        </p:nvSpPr>
        <p:spPr>
          <a:xfrm>
            <a:off x="175800" y="125600"/>
            <a:ext cx="871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Solution: Identify from Images</a:t>
            </a:r>
            <a:endParaRPr/>
          </a:p>
        </p:txBody>
      </p:sp>
      <p:sp>
        <p:nvSpPr>
          <p:cNvPr id="397" name="Google Shape;397;g33bbd2a0f3c_0_0"/>
          <p:cNvSpPr txBox="1"/>
          <p:nvPr>
            <p:ph idx="1" type="body"/>
          </p:nvPr>
        </p:nvSpPr>
        <p:spPr>
          <a:xfrm>
            <a:off x="175800" y="2109900"/>
            <a:ext cx="8717400" cy="23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an AI tool to support veterinarians with reliable, fast, breed identification from images.</a:t>
            </a:r>
            <a:endParaRPr/>
          </a:p>
        </p:txBody>
      </p:sp>
      <p:pic>
        <p:nvPicPr>
          <p:cNvPr descr="File:Portrait of Cat by Roomba.png - Wikimedia Commons" id="398" name="Google Shape;398;g33bbd2a0f3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325" y="2621171"/>
            <a:ext cx="4463899" cy="24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"/>
          <p:cNvSpPr txBox="1"/>
          <p:nvPr>
            <p:ph type="title"/>
          </p:nvPr>
        </p:nvSpPr>
        <p:spPr>
          <a:xfrm>
            <a:off x="249200" y="1297575"/>
            <a:ext cx="453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What is the ML approach used?</a:t>
            </a:r>
            <a:endParaRPr/>
          </a:p>
        </p:txBody>
      </p:sp>
      <p:pic>
        <p:nvPicPr>
          <p:cNvPr id="404" name="Google Shape;404;p7"/>
          <p:cNvPicPr preferRelativeResize="0"/>
          <p:nvPr/>
        </p:nvPicPr>
        <p:blipFill rotWithShape="1">
          <a:blip r:embed="rId3">
            <a:alphaModFix/>
          </a:blip>
          <a:srcRect b="9890" l="0" r="0" t="9890"/>
          <a:stretch/>
        </p:blipFill>
        <p:spPr>
          <a:xfrm>
            <a:off x="4615800" y="1005225"/>
            <a:ext cx="4402501" cy="358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"/>
          <p:cNvSpPr txBox="1"/>
          <p:nvPr>
            <p:ph type="title"/>
          </p:nvPr>
        </p:nvSpPr>
        <p:spPr>
          <a:xfrm>
            <a:off x="175800" y="125600"/>
            <a:ext cx="493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10" name="Google Shape;410;p8"/>
          <p:cNvSpPr txBox="1"/>
          <p:nvPr>
            <p:ph idx="1" type="body"/>
          </p:nvPr>
        </p:nvSpPr>
        <p:spPr>
          <a:xfrm>
            <a:off x="175800" y="1194650"/>
            <a:ext cx="86538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/>
              <a:t>Kaggle Cat Breed Dataset: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ma7555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/>
              <a:t>Picked this dataset due to it having images and being labeled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/>
              <a:t>Over 80 breeds in this dataset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Skewed such as american shorthair being common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Unfortunately jpeg photos corrupt easy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processing to remove corrupted photos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1" name="Google Shape;411;p8"/>
          <p:cNvPicPr preferRelativeResize="0"/>
          <p:nvPr/>
        </p:nvPicPr>
        <p:blipFill rotWithShape="1">
          <a:blip r:embed="rId4">
            <a:alphaModFix/>
          </a:blip>
          <a:srcRect b="24598" l="0" r="0" t="24598"/>
          <a:stretch/>
        </p:blipFill>
        <p:spPr>
          <a:xfrm>
            <a:off x="6627825" y="2734025"/>
            <a:ext cx="2213525" cy="22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"/>
          <p:cNvSpPr txBox="1"/>
          <p:nvPr>
            <p:ph type="title"/>
          </p:nvPr>
        </p:nvSpPr>
        <p:spPr>
          <a:xfrm>
            <a:off x="123300" y="0"/>
            <a:ext cx="889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000"/>
              <a:buNone/>
            </a:pPr>
            <a:r>
              <a:rPr b="1" lang="en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Models</a:t>
            </a:r>
            <a:endParaRPr b="1"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417" name="Google Shape;417;p12"/>
          <p:cNvSpPr txBox="1"/>
          <p:nvPr>
            <p:ph idx="1" type="body"/>
          </p:nvPr>
        </p:nvSpPr>
        <p:spPr>
          <a:xfrm>
            <a:off x="150650" y="923675"/>
            <a:ext cx="84507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Built deep learning models (CNN-based) to automate cat breed classification.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Preprocessing: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Resized and normalized images for consistency.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Applied augmentation (rotations, flips, zooms) to improve generalization.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Data cleaning to remove corrupted images.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Early stopping and batch normalization for model stability.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3"/>
          <p:cNvSpPr txBox="1"/>
          <p:nvPr>
            <p:ph type="title"/>
          </p:nvPr>
        </p:nvSpPr>
        <p:spPr>
          <a:xfrm>
            <a:off x="193825" y="1319725"/>
            <a:ext cx="4260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Let’s look at the results and Demo!</a:t>
            </a:r>
            <a:endParaRPr/>
          </a:p>
        </p:txBody>
      </p:sp>
      <p:pic>
        <p:nvPicPr>
          <p:cNvPr id="423" name="Google Shape;423;p13"/>
          <p:cNvPicPr preferRelativeResize="0"/>
          <p:nvPr/>
        </p:nvPicPr>
        <p:blipFill rotWithShape="1">
          <a:blip r:embed="rId3">
            <a:alphaModFix/>
          </a:blip>
          <a:srcRect b="9236" l="0" r="0" t="9236"/>
          <a:stretch/>
        </p:blipFill>
        <p:spPr>
          <a:xfrm>
            <a:off x="4615800" y="1005225"/>
            <a:ext cx="4402501" cy="358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4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015" r="15015" t="0"/>
          <a:stretch/>
        </p:blipFill>
        <p:spPr>
          <a:xfrm>
            <a:off x="4572000" y="0"/>
            <a:ext cx="4572000" cy="53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4"/>
          <p:cNvSpPr txBox="1"/>
          <p:nvPr>
            <p:ph type="title"/>
          </p:nvPr>
        </p:nvSpPr>
        <p:spPr>
          <a:xfrm>
            <a:off x="0" y="1934875"/>
            <a:ext cx="626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800"/>
              <a:t>Thank You!</a:t>
            </a:r>
            <a:endParaRPr sz="6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Service Offering">
  <a:themeElements>
    <a:clrScheme name="Simple Light">
      <a:dk1>
        <a:srgbClr val="001225"/>
      </a:dk1>
      <a:lt1>
        <a:srgbClr val="F1F2F7"/>
      </a:lt1>
      <a:dk2>
        <a:srgbClr val="F1F2F7"/>
      </a:dk2>
      <a:lt2>
        <a:srgbClr val="E3E4E7"/>
      </a:lt2>
      <a:accent1>
        <a:srgbClr val="5E00EB"/>
      </a:accent1>
      <a:accent2>
        <a:srgbClr val="761AFF"/>
      </a:accent2>
      <a:accent3>
        <a:srgbClr val="002142"/>
      </a:accent3>
      <a:accent4>
        <a:srgbClr val="001225"/>
      </a:accent4>
      <a:accent5>
        <a:srgbClr val="C9A4FF"/>
      </a:accent5>
      <a:accent6>
        <a:srgbClr val="B98AFF"/>
      </a:accent6>
      <a:hlink>
        <a:srgbClr val="5E00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